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42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5851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5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1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1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3577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751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5752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5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9109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83234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7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F5879B-8609-44FA-9060-F52ECC62979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51CC8D-37D3-494B-AB56-83A259FAD10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36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023867"/>
            <a:ext cx="11785600" cy="3349641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Holiday problems</a:t>
            </a:r>
            <a:endParaRPr lang="en-GB" sz="6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3543300"/>
            <a:ext cx="11219130" cy="2439837"/>
          </a:xfrm>
        </p:spPr>
        <p:txBody>
          <a:bodyPr>
            <a:normAutofit/>
          </a:bodyPr>
          <a:lstStyle/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6002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C00000"/>
                </a:solidFill>
              </a:rPr>
              <a:t>To have a flat tire</a:t>
            </a:r>
            <a:endParaRPr lang="en-GB" sz="66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44" y="1220502"/>
            <a:ext cx="8502456" cy="56374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" y="1650182"/>
            <a:ext cx="4898352" cy="3912418"/>
          </a:xfrm>
        </p:spPr>
      </p:pic>
    </p:spTree>
    <p:extLst>
      <p:ext uri="{BB962C8B-B14F-4D97-AF65-F5344CB8AC3E}">
        <p14:creationId xmlns:p14="http://schemas.microsoft.com/office/powerpoint/2010/main" val="5280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65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676400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FFFF00"/>
                </a:solidFill>
              </a:rPr>
              <a:t>t</a:t>
            </a:r>
            <a:r>
              <a:rPr lang="en-GB" sz="8000" b="1" dirty="0" smtClean="0">
                <a:solidFill>
                  <a:srgbClr val="FFFF00"/>
                </a:solidFill>
              </a:rPr>
              <a:t>o lose the way</a:t>
            </a:r>
            <a:endParaRPr lang="en-GB" sz="80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3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4859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</a:rPr>
              <a:t>To have an accident</a:t>
            </a:r>
            <a:endParaRPr lang="en-GB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3" y="1106687"/>
            <a:ext cx="9236437" cy="5751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86816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9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5621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</a:rPr>
              <a:t>Weather gets bad</a:t>
            </a:r>
            <a:endParaRPr lang="en-GB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567332" cy="574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62101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56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625600"/>
          </a:xfrm>
        </p:spPr>
        <p:txBody>
          <a:bodyPr>
            <a:normAutofit/>
          </a:bodyPr>
          <a:lstStyle/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Chiller" panose="04020404031007020602" pitchFamily="82" charset="0"/>
              </a:rPr>
              <a:t>feelings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19" y="2619375"/>
            <a:ext cx="3238500" cy="3238500"/>
          </a:xfrm>
        </p:spPr>
      </p:pic>
    </p:spTree>
    <p:extLst>
      <p:ext uri="{BB962C8B-B14F-4D97-AF65-F5344CB8AC3E}">
        <p14:creationId xmlns:p14="http://schemas.microsoft.com/office/powerpoint/2010/main" val="4009331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0"/>
            <a:ext cx="8770571" cy="2129061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AR CENA" panose="02000000000000000000" pitchFamily="2" charset="0"/>
              </a:rPr>
              <a:t>frustrated</a:t>
            </a:r>
            <a:endParaRPr lang="en-GB" sz="7200" b="1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939801"/>
            <a:ext cx="8623300" cy="5918200"/>
          </a:xfrm>
        </p:spPr>
      </p:pic>
    </p:spTree>
    <p:extLst>
      <p:ext uri="{BB962C8B-B14F-4D97-AF65-F5344CB8AC3E}">
        <p14:creationId xmlns:p14="http://schemas.microsoft.com/office/powerpoint/2010/main" val="26007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3843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AR HERMANN" panose="02000000000000000000" pitchFamily="2" charset="0"/>
              </a:rPr>
              <a:t>confused</a:t>
            </a:r>
            <a:endParaRPr lang="en-GB" sz="7200" dirty="0">
              <a:solidFill>
                <a:srgbClr val="0070C0"/>
              </a:solidFill>
              <a:latin typeface="AR HERMAN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2999"/>
            <a:ext cx="8153400" cy="571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1" y="1945058"/>
            <a:ext cx="6000241" cy="43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0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4224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AR HERMANN" panose="02000000000000000000" pitchFamily="2" charset="0"/>
              </a:rPr>
              <a:t>relieved</a:t>
            </a:r>
            <a:endParaRPr lang="en-GB" sz="7200" dirty="0">
              <a:solidFill>
                <a:srgbClr val="0070C0"/>
              </a:solidFill>
              <a:latin typeface="AR HERMAN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93" y="1117600"/>
            <a:ext cx="4483100" cy="574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86" y="1117600"/>
            <a:ext cx="4967514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5367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AR CHRISTY" panose="02000000000000000000" pitchFamily="2" charset="0"/>
              </a:rPr>
              <a:t>delighted</a:t>
            </a:r>
            <a:endParaRPr lang="en-GB" sz="6600" b="1" dirty="0">
              <a:solidFill>
                <a:srgbClr val="0070C0"/>
              </a:solidFill>
              <a:latin typeface="AR CHRISTY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" y="939800"/>
            <a:ext cx="9031326" cy="5918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790700"/>
            <a:ext cx="5842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536700"/>
          </a:xfrm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0070C0"/>
                </a:solidFill>
                <a:latin typeface="AR DARLING" panose="02000000000000000000" pitchFamily="2" charset="0"/>
              </a:rPr>
              <a:t>surprised</a:t>
            </a:r>
            <a:endParaRPr lang="en-GB" sz="8000" dirty="0">
              <a:solidFill>
                <a:srgbClr val="0070C0"/>
              </a:solidFill>
              <a:latin typeface="AR DARLING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54" y="1162049"/>
            <a:ext cx="8455164" cy="569595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49"/>
            <a:ext cx="4241800" cy="5695951"/>
          </a:xfrm>
        </p:spPr>
      </p:pic>
    </p:spTree>
    <p:extLst>
      <p:ext uri="{BB962C8B-B14F-4D97-AF65-F5344CB8AC3E}">
        <p14:creationId xmlns:p14="http://schemas.microsoft.com/office/powerpoint/2010/main" val="31395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New vocabulary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12192000" cy="5270500"/>
          </a:xfrm>
        </p:spPr>
      </p:pic>
    </p:spTree>
    <p:extLst>
      <p:ext uri="{BB962C8B-B14F-4D97-AF65-F5344CB8AC3E}">
        <p14:creationId xmlns:p14="http://schemas.microsoft.com/office/powerpoint/2010/main" val="31102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4097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AR HERMANN" panose="02000000000000000000" pitchFamily="2" charset="0"/>
              </a:rPr>
              <a:t>irritated</a:t>
            </a:r>
            <a:endParaRPr lang="en-GB" sz="7200" dirty="0">
              <a:solidFill>
                <a:srgbClr val="0070C0"/>
              </a:solidFill>
              <a:latin typeface="AR HERMAN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949348"/>
            <a:ext cx="6569873" cy="4371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32000"/>
            <a:ext cx="69342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Thank you </a:t>
            </a:r>
            <a:r>
              <a:rPr lang="en-GB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for</a:t>
            </a: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your</a:t>
            </a:r>
            <a:r>
              <a:rPr lang="en-GB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en-GB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attention!</a:t>
            </a:r>
            <a:endParaRPr lang="en-GB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1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Spoiled holiday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457325"/>
            <a:ext cx="7200900" cy="5400675"/>
          </a:xfrm>
        </p:spPr>
      </p:pic>
    </p:spTree>
    <p:extLst>
      <p:ext uri="{BB962C8B-B14F-4D97-AF65-F5344CB8AC3E}">
        <p14:creationId xmlns:p14="http://schemas.microsoft.com/office/powerpoint/2010/main" val="1553298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Get sunstroke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081"/>
            <a:ext cx="5321300" cy="53213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539081"/>
            <a:ext cx="6870700" cy="5318919"/>
          </a:xfrm>
        </p:spPr>
      </p:pic>
    </p:spTree>
    <p:extLst>
      <p:ext uri="{BB962C8B-B14F-4D97-AF65-F5344CB8AC3E}">
        <p14:creationId xmlns:p14="http://schemas.microsoft.com/office/powerpoint/2010/main" val="1107962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348702"/>
            <a:ext cx="7874000" cy="5509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Miss the flight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702"/>
            <a:ext cx="7345729" cy="5509297"/>
          </a:xfrm>
        </p:spPr>
      </p:pic>
    </p:spTree>
    <p:extLst>
      <p:ext uri="{BB962C8B-B14F-4D97-AF65-F5344CB8AC3E}">
        <p14:creationId xmlns:p14="http://schemas.microsoft.com/office/powerpoint/2010/main" val="42860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241300"/>
            <a:ext cx="8770571" cy="1887761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C00000"/>
                </a:solidFill>
              </a:rPr>
              <a:t>Get seasick</a:t>
            </a:r>
            <a:endParaRPr lang="en-GB" sz="54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1384300"/>
            <a:ext cx="8369300" cy="54737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730188"/>
            <a:ext cx="5880100" cy="4781924"/>
          </a:xfrm>
        </p:spPr>
      </p:pic>
    </p:spTree>
    <p:extLst>
      <p:ext uri="{BB962C8B-B14F-4D97-AF65-F5344CB8AC3E}">
        <p14:creationId xmlns:p14="http://schemas.microsoft.com/office/powerpoint/2010/main" val="929328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77800"/>
            <a:ext cx="8770571" cy="1951261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</a:rPr>
              <a:t>Car breaks down</a:t>
            </a:r>
            <a:endParaRPr lang="en-GB" sz="60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81" y="1192411"/>
            <a:ext cx="9421402" cy="5665589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08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7653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</a:rPr>
              <a:t>To lose passport</a:t>
            </a:r>
            <a:endParaRPr lang="en-GB" sz="60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12192000" cy="57022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5700"/>
            <a:ext cx="4943695" cy="3276600"/>
          </a:xfrm>
        </p:spPr>
      </p:pic>
    </p:spTree>
    <p:extLst>
      <p:ext uri="{BB962C8B-B14F-4D97-AF65-F5344CB8AC3E}">
        <p14:creationId xmlns:p14="http://schemas.microsoft.com/office/powerpoint/2010/main" val="4165076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"/>
            <a:ext cx="8770571" cy="152400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C00000"/>
                </a:solidFill>
              </a:rPr>
              <a:t>Wallet gets stolen</a:t>
            </a:r>
            <a:endParaRPr lang="en-GB" sz="66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60" y="1084286"/>
            <a:ext cx="8669240" cy="577371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59000"/>
            <a:ext cx="5620880" cy="4127500"/>
          </a:xfrm>
        </p:spPr>
      </p:pic>
    </p:spTree>
    <p:extLst>
      <p:ext uri="{BB962C8B-B14F-4D97-AF65-F5344CB8AC3E}">
        <p14:creationId xmlns:p14="http://schemas.microsoft.com/office/powerpoint/2010/main" val="28546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286</TotalTime>
  <Words>51</Words>
  <Application>Microsoft Office PowerPoint</Application>
  <PresentationFormat>Произвольный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Badge</vt:lpstr>
      <vt:lpstr>Holiday problems</vt:lpstr>
      <vt:lpstr>New vocabulary</vt:lpstr>
      <vt:lpstr>Spoiled holiday</vt:lpstr>
      <vt:lpstr>Get sunstroke</vt:lpstr>
      <vt:lpstr>Miss the flight</vt:lpstr>
      <vt:lpstr>Get seasick</vt:lpstr>
      <vt:lpstr>Car breaks down</vt:lpstr>
      <vt:lpstr>To lose passport</vt:lpstr>
      <vt:lpstr>Wallet gets stolen</vt:lpstr>
      <vt:lpstr>To have a flat tire</vt:lpstr>
      <vt:lpstr>to lose the way</vt:lpstr>
      <vt:lpstr>To have an accident</vt:lpstr>
      <vt:lpstr>Weather gets bad</vt:lpstr>
      <vt:lpstr>feelings</vt:lpstr>
      <vt:lpstr>frustrated</vt:lpstr>
      <vt:lpstr>confused</vt:lpstr>
      <vt:lpstr>relieved</vt:lpstr>
      <vt:lpstr>delighted</vt:lpstr>
      <vt:lpstr>surprised</vt:lpstr>
      <vt:lpstr>irritated</vt:lpstr>
      <vt:lpstr>Thank you for your attention!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problems</dc:title>
  <dc:creator>Tatiana Quisbert</dc:creator>
  <cp:lastModifiedBy>Татьяна Петрова</cp:lastModifiedBy>
  <cp:revision>13</cp:revision>
  <dcterms:created xsi:type="dcterms:W3CDTF">2016-02-18T16:51:11Z</dcterms:created>
  <dcterms:modified xsi:type="dcterms:W3CDTF">2021-02-25T15:18:39Z</dcterms:modified>
</cp:coreProperties>
</file>